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CC56-970B-4EAA-86F8-B2C3DA56100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87E6-C277-4B93-A1D8-462BB7B30E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CC56-970B-4EAA-86F8-B2C3DA56100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87E6-C277-4B93-A1D8-462BB7B30E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CC56-970B-4EAA-86F8-B2C3DA56100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87E6-C277-4B93-A1D8-462BB7B30E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CC56-970B-4EAA-86F8-B2C3DA56100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87E6-C277-4B93-A1D8-462BB7B30E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CC56-970B-4EAA-86F8-B2C3DA56100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87E6-C277-4B93-A1D8-462BB7B30E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CC56-970B-4EAA-86F8-B2C3DA56100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87E6-C277-4B93-A1D8-462BB7B30E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CC56-970B-4EAA-86F8-B2C3DA56100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87E6-C277-4B93-A1D8-462BB7B30E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CC56-970B-4EAA-86F8-B2C3DA56100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87E6-C277-4B93-A1D8-462BB7B30E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CC56-970B-4EAA-86F8-B2C3DA56100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87E6-C277-4B93-A1D8-462BB7B30E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CC56-970B-4EAA-86F8-B2C3DA56100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87E6-C277-4B93-A1D8-462BB7B30E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CC56-970B-4EAA-86F8-B2C3DA56100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87E6-C277-4B93-A1D8-462BB7B30E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6CC56-970B-4EAA-86F8-B2C3DA56100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D87E6-C277-4B93-A1D8-462BB7B30E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26" name="AutoShape 2" descr="Subject and Predicate Handout - Miss Francine's Website 2020-20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Subject and Predicate Handout - Miss Francine's Website 2020-20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676400"/>
            <a:ext cx="6705600" cy="403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 descr="C:\Users\sns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15275" y="0"/>
            <a:ext cx="1228725" cy="1171575"/>
          </a:xfrm>
          <a:prstGeom prst="rect">
            <a:avLst/>
          </a:prstGeom>
          <a:noFill/>
        </p:spPr>
      </p:pic>
      <p:pic>
        <p:nvPicPr>
          <p:cNvPr id="8" name="Picture 2" descr="C:\Users\sns\Desktop\downloa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0"/>
            <a:ext cx="1195387" cy="1095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ns\Desktop\subject predicate anchor chart with button.p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371600"/>
            <a:ext cx="7467600" cy="5486400"/>
          </a:xfrm>
          <a:prstGeom prst="rect">
            <a:avLst/>
          </a:prstGeom>
          <a:noFill/>
        </p:spPr>
      </p:pic>
      <p:pic>
        <p:nvPicPr>
          <p:cNvPr id="5" name="Picture 2" descr="C:\Users\sns\Desktop\downloa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1295400" cy="1219200"/>
          </a:xfrm>
          <a:prstGeom prst="rect">
            <a:avLst/>
          </a:prstGeom>
          <a:noFill/>
        </p:spPr>
      </p:pic>
      <p:pic>
        <p:nvPicPr>
          <p:cNvPr id="6" name="Picture 4" descr="C:\Users\sns\Desktop\downlo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8999" y="0"/>
            <a:ext cx="1905001" cy="14127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    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</dc:title>
  <dc:creator>sns</dc:creator>
  <cp:lastModifiedBy>sns</cp:lastModifiedBy>
  <cp:revision>2</cp:revision>
  <dcterms:created xsi:type="dcterms:W3CDTF">2021-03-05T06:55:57Z</dcterms:created>
  <dcterms:modified xsi:type="dcterms:W3CDTF">2021-03-05T07:12:25Z</dcterms:modified>
</cp:coreProperties>
</file>